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8" r:id="rId4"/>
    <p:sldId id="262" r:id="rId5"/>
  </p:sldIdLst>
  <p:sldSz cx="10080625" cy="5670550"/>
  <p:notesSz cx="6865938" cy="99980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1E2DF8C-829B-4E47-8A95-9E2D2689683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900000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540000" y="3230280"/>
            <a:ext cx="900000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51E7D25-B683-4CAE-98C0-C26244B5E7D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1600" y="135000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40000" y="323028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151600" y="323028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997DAD9-0750-4E70-9270-D0441529076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2897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3583080" y="1350000"/>
            <a:ext cx="2897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/>
          </p:nvPr>
        </p:nvSpPr>
        <p:spPr>
          <a:xfrm>
            <a:off x="6625800" y="1350000"/>
            <a:ext cx="2897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/>
          </p:nvPr>
        </p:nvSpPr>
        <p:spPr>
          <a:xfrm>
            <a:off x="540000" y="3230280"/>
            <a:ext cx="2897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/>
          </p:nvPr>
        </p:nvSpPr>
        <p:spPr>
          <a:xfrm>
            <a:off x="3583080" y="3230280"/>
            <a:ext cx="2897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/>
          </p:nvPr>
        </p:nvSpPr>
        <p:spPr>
          <a:xfrm>
            <a:off x="6625800" y="3230280"/>
            <a:ext cx="2897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A26BFD2-E7A5-48F9-8672-8F72C538E03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40000" y="1350000"/>
            <a:ext cx="900000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CF9446E-C341-472E-BAB7-BD80B651758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900000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BADB670-545B-46F5-AFF7-2A3CB7B3358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439164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1600" y="1350000"/>
            <a:ext cx="439164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63E3D7-A235-432C-BF81-3FE8C4539F4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733041C-D3EC-4226-BDF3-6F9C3F1FF33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540000" y="450000"/>
            <a:ext cx="8640000" cy="292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8D92182-BBF5-48F2-9132-8A4FC2E513E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1600" y="1350000"/>
            <a:ext cx="439164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40000" y="323028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156DA07-D6D3-4D97-A736-3FDE8DD7172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439164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1600" y="135000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151600" y="323028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B1DF36F-C1CE-4A40-BC0B-6CAD034EF78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cs-CZ" sz="27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40000" y="135000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1600" y="1350000"/>
            <a:ext cx="439164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40000" y="3230280"/>
            <a:ext cx="9000000" cy="171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cs-CZ" sz="20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2BC6D65-581B-4DDB-AC54-E1832913577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0080000" cy="5669640"/>
          </a:xfrm>
          <a:prstGeom prst="rect">
            <a:avLst/>
          </a:prstGeom>
          <a:solidFill>
            <a:srgbClr val="66666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Rectangle 9"/>
          <p:cNvSpPr/>
          <p:nvPr/>
        </p:nvSpPr>
        <p:spPr>
          <a:xfrm>
            <a:off x="270000" y="180000"/>
            <a:ext cx="9540000" cy="486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1"/>
          <p:cNvSpPr>
            <a:spLocks noGrp="1"/>
          </p:cNvSpPr>
          <p:nvPr>
            <p:ph type="body"/>
          </p:nvPr>
        </p:nvSpPr>
        <p:spPr>
          <a:xfrm>
            <a:off x="540000" y="1350000"/>
            <a:ext cx="9000000" cy="360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Aft>
                <a:spcPts val="1057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Aft>
                <a:spcPts val="845"/>
              </a:spcAft>
              <a:buClr>
                <a:srgbClr val="91D93F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Aft>
                <a:spcPts val="632"/>
              </a:spcAft>
              <a:buClr>
                <a:srgbClr val="91D93F"/>
              </a:buClr>
              <a:buSzPct val="45000"/>
              <a:buFont typeface="Wingdings 2" charset="2"/>
              <a:buChar char=""/>
            </a:pPr>
            <a:r>
              <a:rPr lang="cs-CZ" sz="20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Aft>
                <a:spcPts val="420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Aft>
                <a:spcPts val="207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Aft>
                <a:spcPts val="207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Aft>
                <a:spcPts val="207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Seventh Outline Level</a:t>
            </a:r>
          </a:p>
        </p:txBody>
      </p:sp>
      <p:sp>
        <p:nvSpPr>
          <p:cNvPr id="3" name="Rectangle 2"/>
          <p:cNvSpPr/>
          <p:nvPr/>
        </p:nvSpPr>
        <p:spPr>
          <a:xfrm>
            <a:off x="7920000" y="90000"/>
            <a:ext cx="900000" cy="1170000"/>
          </a:xfrm>
          <a:prstGeom prst="rect">
            <a:avLst/>
          </a:prstGeom>
          <a:solidFill>
            <a:srgbClr val="7D8AE7"/>
          </a:solidFill>
          <a:ln w="10800">
            <a:solidFill>
              <a:srgbClr val="3F52D9"/>
            </a:solidFill>
            <a:round/>
          </a:ln>
          <a:effectLst>
            <a:outerShdw dist="30547" dir="2700000" rotWithShape="0">
              <a:srgbClr val="C1C7F4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Rectangle 3"/>
          <p:cNvSpPr/>
          <p:nvPr/>
        </p:nvSpPr>
        <p:spPr>
          <a:xfrm>
            <a:off x="90000" y="450000"/>
            <a:ext cx="9090000" cy="630000"/>
          </a:xfrm>
          <a:prstGeom prst="rect">
            <a:avLst/>
          </a:prstGeom>
          <a:solidFill>
            <a:srgbClr val="B5E77D"/>
          </a:solidFill>
          <a:ln w="10800">
            <a:solidFill>
              <a:srgbClr val="91D93F"/>
            </a:solidFill>
            <a:round/>
          </a:ln>
          <a:effectLst>
            <a:outerShdw dist="30547" dir="2700000" rotWithShape="0">
              <a:srgbClr val="DCF1C1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PlaceHolder 2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27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504000" y="5164920"/>
            <a:ext cx="2348280" cy="39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cs-CZ" sz="1400" b="0" strike="noStrike" spc="-1">
                <a:solidFill>
                  <a:srgbClr val="EEEEEE"/>
                </a:solidFill>
                <a:latin typeface="Arial"/>
              </a:defRPr>
            </a:lvl1pPr>
          </a:lstStyle>
          <a:p>
            <a:r>
              <a:rPr lang="cs-CZ" sz="1400" b="0" strike="noStrike" spc="-1">
                <a:solidFill>
                  <a:srgbClr val="EEEEEE"/>
                </a:solidFill>
                <a:latin typeface="Arial"/>
              </a:rPr>
              <a:t>&lt;date/time&gt;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447360" y="5164920"/>
            <a:ext cx="3195000" cy="39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cs-CZ" sz="1400" b="0" strike="noStrike" spc="-1">
                <a:solidFill>
                  <a:srgbClr val="EEEEEE"/>
                </a:solidFill>
                <a:latin typeface="Arial"/>
              </a:defRPr>
            </a:lvl1pPr>
          </a:lstStyle>
          <a:p>
            <a:pPr algn="ctr">
              <a:buNone/>
            </a:pPr>
            <a:r>
              <a:rPr lang="cs-CZ" sz="1400" b="0" strike="noStrike" spc="-1">
                <a:solidFill>
                  <a:srgbClr val="EEEEEE"/>
                </a:solidFill>
                <a:latin typeface="Arial"/>
              </a:rPr>
              <a:t>&lt;footer&gt;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7227000" y="5164920"/>
            <a:ext cx="2348280" cy="39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cs-CZ" sz="1400" b="0" strike="noStrike" spc="-1">
                <a:solidFill>
                  <a:srgbClr val="EEEEEE"/>
                </a:solidFill>
                <a:latin typeface="Arial"/>
              </a:defRPr>
            </a:lvl1pPr>
          </a:lstStyle>
          <a:p>
            <a:pPr algn="r">
              <a:buNone/>
            </a:pPr>
            <a:fld id="{451BF2AF-4DF3-4D79-92AE-478F1CE7B47A}" type="slidenum">
              <a:rPr lang="cs-CZ" sz="1400" b="0" strike="noStrike" spc="-1">
                <a:solidFill>
                  <a:srgbClr val="EEEEEE"/>
                </a:solidFill>
                <a:latin typeface="Arial"/>
              </a:rPr>
              <a:t>‹#›</a:t>
            </a:fld>
            <a:endParaRPr lang="cs-CZ" sz="1400" b="0" strike="noStrike" spc="-1">
              <a:solidFill>
                <a:srgbClr val="EEEEEE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2700" b="0" strike="noStrike" spc="-1" dirty="0">
                <a:latin typeface="Arial"/>
              </a:rPr>
              <a:t>FVE dnes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D4B50D-89EC-3C68-1893-E3B8B35FE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94" y="1080000"/>
            <a:ext cx="9398836" cy="43637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2700" b="0" strike="noStrike" spc="-1" dirty="0">
                <a:latin typeface="Arial"/>
              </a:rPr>
              <a:t>Co už je hotové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7BECA8-E03E-6582-DA03-507147637713}"/>
              </a:ext>
            </a:extLst>
          </p:cNvPr>
          <p:cNvSpPr txBox="1">
            <a:spLocks/>
          </p:cNvSpPr>
          <p:nvPr/>
        </p:nvSpPr>
        <p:spPr>
          <a:xfrm>
            <a:off x="718666" y="1390273"/>
            <a:ext cx="4936176" cy="289000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FVE jsou připojené do sítě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Všechny dotace proplacené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Registrace do EDC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spc="-1" dirty="0">
              <a:latin typeface="Arial"/>
            </a:endParaRP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E2268AB6-49CF-EB93-AED4-9791A0B4C7FF}"/>
              </a:ext>
            </a:extLst>
          </p:cNvPr>
          <p:cNvSpPr txBox="1">
            <a:spLocks/>
          </p:cNvSpPr>
          <p:nvPr/>
        </p:nvSpPr>
        <p:spPr>
          <a:xfrm rot="1432805">
            <a:off x="6469759" y="2835274"/>
            <a:ext cx="4559187" cy="289000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535 mailů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188 telefonátů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5800 m kabelů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2773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2700" b="0" strike="noStrike" spc="-1" dirty="0">
                <a:latin typeface="Arial"/>
              </a:rPr>
              <a:t>Co zbývá dokončit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18633" y="3848281"/>
            <a:ext cx="2880000" cy="1035275"/>
          </a:xfrm>
          <a:prstGeom prst="rect">
            <a:avLst/>
          </a:prstGeom>
          <a:noFill/>
          <a:ln w="1080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cs-CZ" sz="1800" b="0" strike="noStrike" spc="-1" dirty="0">
              <a:latin typeface="Arial"/>
            </a:endParaRPr>
          </a:p>
        </p:txBody>
      </p:sp>
      <p:sp>
        <p:nvSpPr>
          <p:cNvPr id="10" name="PlaceHolder 2">
            <a:extLst>
              <a:ext uri="{FF2B5EF4-FFF2-40B4-BE49-F238E27FC236}">
                <a16:creationId xmlns:a16="http://schemas.microsoft.com/office/drawing/2014/main" id="{77088C37-41C3-EBBD-DE62-7F0F67628CB1}"/>
              </a:ext>
            </a:extLst>
          </p:cNvPr>
          <p:cNvSpPr txBox="1">
            <a:spLocks/>
          </p:cNvSpPr>
          <p:nvPr/>
        </p:nvSpPr>
        <p:spPr>
          <a:xfrm>
            <a:off x="461992" y="1198894"/>
            <a:ext cx="9000000" cy="2890004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Smlouva o výkup přebytků s EON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Dokončit registraci v EDC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spc="-1" dirty="0">
                <a:latin typeface="Arial"/>
              </a:rPr>
              <a:t>Vyměnit elektroměry v bytech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40000" cy="63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cs-CZ" sz="2700" b="0" strike="noStrike" spc="-1" dirty="0">
                <a:latin typeface="Arial"/>
              </a:rPr>
              <a:t>Cena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18633" y="3848281"/>
            <a:ext cx="2880000" cy="1035275"/>
          </a:xfrm>
          <a:prstGeom prst="rect">
            <a:avLst/>
          </a:prstGeom>
          <a:noFill/>
          <a:ln w="10800">
            <a:noFill/>
          </a:ln>
        </p:spPr>
        <p:txBody>
          <a:bodyPr lIns="90000" tIns="45000" rIns="90000" bIns="45000" anchor="t">
            <a:noAutofit/>
          </a:bodyPr>
          <a:lstStyle/>
          <a:p>
            <a:endParaRPr lang="cs-CZ" sz="1800" b="0" strike="noStrike" spc="-1" dirty="0">
              <a:latin typeface="Arial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5F216DF-83AE-D80E-2A59-5C7FDE3FB6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8633" y="1126896"/>
            <a:ext cx="5448300" cy="375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17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</TotalTime>
  <Words>42</Words>
  <Application>Microsoft Office PowerPoint</Application>
  <PresentationFormat>Custom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Symbol</vt:lpstr>
      <vt:lpstr>Wingdings</vt:lpstr>
      <vt:lpstr>Wingdings 2</vt:lpstr>
      <vt:lpstr>Office Theme</vt:lpstr>
      <vt:lpstr>FVE dnes</vt:lpstr>
      <vt:lpstr>Co už je hotové</vt:lpstr>
      <vt:lpstr>Co zbývá dokončit</vt:lpstr>
      <vt:lpstr>Cena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Inspiration</dc:title>
  <dc:subject/>
  <dc:creator>Duch</dc:creator>
  <dc:description/>
  <cp:lastModifiedBy>Petr Duchon</cp:lastModifiedBy>
  <cp:revision>16</cp:revision>
  <cp:lastPrinted>2024-06-25T15:04:41Z</cp:lastPrinted>
  <dcterms:created xsi:type="dcterms:W3CDTF">2022-11-12T22:15:01Z</dcterms:created>
  <dcterms:modified xsi:type="dcterms:W3CDTF">2026-05-27T15:30:54Z</dcterms:modified>
  <dc:language>cs-CZ</dc:language>
</cp:coreProperties>
</file>